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DA3D9-E96D-4380-920A-70A6B3E8816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A07B7-356B-4D2A-B68E-52ABC144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8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07B7-356B-4D2A-B68E-52ABC1440B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2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5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9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7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1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8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8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313E-921E-4C13-BA4C-C274A53A6AA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1BE36-2ED0-4A60-B702-F39A2CAF9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8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washington.edu/brand/files/2014/09/W-Logo_Purple_RG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" y="6084570"/>
            <a:ext cx="793115" cy="6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6553200"/>
            <a:ext cx="9144000" cy="304800"/>
          </a:xfrm>
          <a:prstGeom prst="rect">
            <a:avLst/>
          </a:prstGeom>
          <a:solidFill>
            <a:srgbClr val="E8D3A2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33006F"/>
                </a:solidFill>
                <a:effectLst/>
                <a:latin typeface="Encode Sans Normal"/>
                <a:ea typeface="Calibri"/>
                <a:cs typeface="Times New Roman"/>
              </a:rPr>
              <a:t>     Transforming Administration Program (Organizational Excellence)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88799"/>
              </p:ext>
            </p:extLst>
          </p:nvPr>
        </p:nvGraphicFramePr>
        <p:xfrm>
          <a:off x="76199" y="110638"/>
          <a:ext cx="8991600" cy="6442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2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 ACTIVITY SCOPE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NAME:  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DATE:  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69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DESCRIPTION:  </a:t>
                      </a:r>
                      <a:endParaRPr lang="en-US" sz="1000" baseline="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aseline="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aseline="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aseline="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START DATE:  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 END DATE:  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0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PROBLEM TO SOLVE/OBJECTIVE</a:t>
                      </a: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:  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DELIVERABLES AND TIMELINES</a:t>
                      </a:r>
                      <a:r>
                        <a:rPr lang="en-US" sz="1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:  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METRICS: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872355"/>
                  </a:ext>
                </a:extLst>
              </a:tr>
              <a:tr h="235780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MEMBERS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63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Executive Sponsor(s):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 Members: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171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 Leader(s):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Facilitator(s):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4" marR="6195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61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Encode Sans Normal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DuLam</dc:creator>
  <cp:lastModifiedBy>Tyler DuLam</cp:lastModifiedBy>
  <cp:revision>11</cp:revision>
  <dcterms:created xsi:type="dcterms:W3CDTF">2015-09-23T14:42:30Z</dcterms:created>
  <dcterms:modified xsi:type="dcterms:W3CDTF">2016-09-12T16:06:45Z</dcterms:modified>
</cp:coreProperties>
</file>